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58" r:id="rId4"/>
  </p:sldIdLst>
  <p:sldSz cx="12192000" cy="6858000"/>
  <p:notesSz cx="6858000" cy="9144000"/>
  <p:defaultTextStyle>
    <a:defPPr>
      <a:defRPr lang="en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2"/>
    <p:restoredTop sz="94658"/>
  </p:normalViewPr>
  <p:slideViewPr>
    <p:cSldViewPr snapToGrid="0">
      <p:cViewPr>
        <p:scale>
          <a:sx n="100" d="100"/>
          <a:sy n="100" d="100"/>
        </p:scale>
        <p:origin x="1848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ing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Paper Title Placeholder">
            <a:extLst>
              <a:ext uri="{FF2B5EF4-FFF2-40B4-BE49-F238E27FC236}">
                <a16:creationId xmlns:a16="http://schemas.microsoft.com/office/drawing/2014/main" id="{833C88BC-CDEA-EBFD-BC47-5878525EDCF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11775" y="665164"/>
            <a:ext cx="8652516" cy="2387600"/>
          </a:xfrm>
        </p:spPr>
        <p:txBody>
          <a:bodyPr tIns="0" bIns="0" anchor="t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Paper Title</a:t>
            </a:r>
            <a:endParaRPr lang="en-PT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9ECA23-CC94-6405-4A25-C7BF7F2419F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11780" y="3625237"/>
            <a:ext cx="8653618" cy="428002"/>
          </a:xfrm>
        </p:spPr>
        <p:txBody>
          <a:bodyPr wrap="square">
            <a:sp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Presenting author name</a:t>
            </a:r>
            <a:endParaRPr lang="en-PT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6A93C9C-6009-4009-BDCA-A002466683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811782" y="4077312"/>
            <a:ext cx="8652516" cy="428002"/>
          </a:xfrm>
        </p:spPr>
        <p:txBody>
          <a:bodyPr wrap="square">
            <a:spAutoFit/>
          </a:bodyPr>
          <a:lstStyle>
            <a:lvl1pPr>
              <a:buNone/>
              <a:defRPr sz="2400" i="1" u="sng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Presenting author email address</a:t>
            </a:r>
            <a:endParaRPr lang="en-PT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FCDB362-208D-2996-A5D5-0973384C1AB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11781" y="4529387"/>
            <a:ext cx="8652510" cy="428002"/>
          </a:xfrm>
        </p:spPr>
        <p:txBody>
          <a:bodyPr wrap="square">
            <a:spAutoFit/>
          </a:bodyPr>
          <a:lstStyle>
            <a:lvl1pPr>
              <a:buNone/>
              <a:defRPr sz="2400" i="1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Presenting author affiliation</a:t>
            </a:r>
            <a:endParaRPr lang="en-PT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D0B24AB-C5E6-7AA1-4601-20FB1B4C4F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11775" y="404612"/>
            <a:ext cx="8652516" cy="223779"/>
          </a:xfrm>
        </p:spPr>
        <p:txBody>
          <a:bodyPr wrap="square" lIns="90000" tIns="0" bIns="0">
            <a:spAutoFit/>
          </a:bodyPr>
          <a:lstStyle>
            <a:lvl1pPr>
              <a:buNone/>
              <a:defRPr sz="1600">
                <a:solidFill>
                  <a:schemeClr val="accent2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en-GB" dirty="0"/>
              <a:t>Paper ID</a:t>
            </a:r>
            <a:endParaRPr lang="en-PT" dirty="0"/>
          </a:p>
        </p:txBody>
      </p:sp>
    </p:spTree>
    <p:extLst>
      <p:ext uri="{BB962C8B-B14F-4D97-AF65-F5344CB8AC3E}">
        <p14:creationId xmlns:p14="http://schemas.microsoft.com/office/powerpoint/2010/main" val="2635973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743DC-BF7D-26EA-F61C-72627A65CD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T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D10E1C1-61BF-2042-2C62-2D1C85617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PT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D913AE70-7BC9-2236-97BC-33B119110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4E1CE-8A06-8B49-B72D-5DB569306DBE}" type="datetimeFigureOut">
              <a:rPr lang="en-PT" smtClean="0"/>
              <a:pPr/>
              <a:t>11/06/2026</a:t>
            </a:fld>
            <a:endParaRPr lang="en-PT" dirty="0">
              <a:solidFill>
                <a:schemeClr val="tx2"/>
              </a:solidFill>
            </a:endParaRP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B8A58FB8-0350-34B0-E0EF-014468C26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PT">
                <a:solidFill>
                  <a:schemeClr val="tx2"/>
                </a:solidFill>
              </a:rPr>
              <a:t>Paper ID</a:t>
            </a:r>
            <a:endParaRPr lang="en-PT" dirty="0">
              <a:solidFill>
                <a:schemeClr val="tx2"/>
              </a:solidFill>
            </a:endParaRP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0A9482BD-63D3-E8C5-3D93-70760257B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AD45B-CB54-A34C-B591-737D7E42F3E6}" type="slidenum">
              <a:rPr lang="en-PT" smtClean="0"/>
              <a:pPr/>
              <a:t>‹#›</a:t>
            </a:fld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1032676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09ECA23-CC94-6405-4A25-C7BF7F2419F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11775" y="2814925"/>
            <a:ext cx="8653617" cy="483915"/>
          </a:xfrm>
        </p:spPr>
        <p:txBody>
          <a:bodyPr wrap="square">
            <a:spAutoFit/>
          </a:bodyPr>
          <a:lstStyle>
            <a:lvl1pPr marL="0" indent="0" algn="l">
              <a:buNone/>
              <a:defRPr sz="28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Presenting author name</a:t>
            </a:r>
            <a:endParaRPr lang="en-PT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6A93C9C-6009-4009-BDCA-A002466683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811776" y="3429000"/>
            <a:ext cx="8652515" cy="483915"/>
          </a:xfrm>
        </p:spPr>
        <p:txBody>
          <a:bodyPr wrap="square">
            <a:spAutoFit/>
          </a:bodyPr>
          <a:lstStyle>
            <a:lvl1pPr>
              <a:buNone/>
              <a:defRPr sz="2800" i="1" u="sng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Presenting author email address</a:t>
            </a:r>
            <a:endParaRPr lang="en-PT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DE64A72-0441-2509-7E4A-0D6CCD73012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11775" y="404612"/>
            <a:ext cx="8652516" cy="223779"/>
          </a:xfrm>
        </p:spPr>
        <p:txBody>
          <a:bodyPr wrap="square" lIns="90000" tIns="0" bIns="0">
            <a:spAutoFit/>
          </a:bodyPr>
          <a:lstStyle>
            <a:lvl1pPr>
              <a:buNone/>
              <a:defRPr sz="1600">
                <a:solidFill>
                  <a:schemeClr val="accent2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en-GB" dirty="0"/>
              <a:t>Paper ID</a:t>
            </a:r>
            <a:endParaRPr lang="en-PT" dirty="0"/>
          </a:p>
        </p:txBody>
      </p:sp>
    </p:spTree>
    <p:extLst>
      <p:ext uri="{BB962C8B-B14F-4D97-AF65-F5344CB8AC3E}">
        <p14:creationId xmlns:p14="http://schemas.microsoft.com/office/powerpoint/2010/main" val="4219037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EFA0E9-2060-72C4-2CDD-B27FFDD39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PT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B21820-3EFE-2AB4-3733-E2FDA46359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219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PT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BEAB67-BDD3-A692-9C6D-1E2BCD2DBC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1769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Garamond" panose="02020404030301010803" pitchFamily="18" charset="0"/>
              </a:defRPr>
            </a:lvl1pPr>
          </a:lstStyle>
          <a:p>
            <a:fld id="{3204E1CE-8A06-8B49-B72D-5DB569306DBE}" type="datetimeFigureOut">
              <a:rPr lang="en-PT" smtClean="0"/>
              <a:pPr/>
              <a:t>11/06/2026</a:t>
            </a:fld>
            <a:endParaRPr lang="en-PT" dirty="0">
              <a:solidFill>
                <a:schemeClr val="tx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AF3AC-418E-38C4-E526-136E1A275E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17696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  <a:latin typeface="Garamond" panose="02020404030301010803" pitchFamily="18" charset="0"/>
              </a:defRPr>
            </a:lvl1pPr>
          </a:lstStyle>
          <a:p>
            <a:r>
              <a:rPr lang="en-PT" dirty="0">
                <a:solidFill>
                  <a:schemeClr val="tx2"/>
                </a:solidFill>
              </a:rPr>
              <a:t>Paper ID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711C56-4862-1551-2A46-8432B901C3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1769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Garamond" panose="02020404030301010803" pitchFamily="18" charset="0"/>
              </a:defRPr>
            </a:lvl1pPr>
          </a:lstStyle>
          <a:p>
            <a:fld id="{6B8AD45B-CB54-A34C-B591-737D7E42F3E6}" type="slidenum">
              <a:rPr lang="en-PT" smtClean="0"/>
              <a:pPr/>
              <a:t>‹#›</a:t>
            </a:fld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67057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Garamond" panose="02020404030301010803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Garamond" panose="02020404030301010803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Garamond" panose="02020404030301010803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Garamond" panose="02020404030301010803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Garamond" panose="02020404030301010803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Garamond" panose="020204040303010108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FC85B-82C9-669E-77CD-1A07FFEB0E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P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00CDB7-4E76-174E-C729-8D557F313D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BF12C6-9332-60CD-482E-95C4576361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P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31FC02-A435-61AD-5005-4F6D6C4CF1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PT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8813269-6DF8-F3FB-5530-D49EC5B15F3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1234104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6446287-585F-0ADD-DC31-7F16C2DD0C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PT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E2DBDF0-49F1-B571-3481-B481A8103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2638755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B1FDFE6F-F9CE-2372-A1CA-EFCD4B1DDED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A24C27-1972-4D89-614F-4224254D62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7E5804-7FE5-C535-4FDA-FB8AABFC470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3187077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D26 – Belonging">
      <a:dk1>
        <a:srgbClr val="070D23"/>
      </a:dk1>
      <a:lt1>
        <a:srgbClr val="FFFFFC"/>
      </a:lt1>
      <a:dk2>
        <a:srgbClr val="696F7B"/>
      </a:dk2>
      <a:lt2>
        <a:srgbClr val="FFFFDD"/>
      </a:lt2>
      <a:accent1>
        <a:srgbClr val="D11E00"/>
      </a:accent1>
      <a:accent2>
        <a:srgbClr val="E37866"/>
      </a:accent2>
      <a:accent3>
        <a:srgbClr val="F6D2CC"/>
      </a:accent3>
      <a:accent4>
        <a:srgbClr val="0F9ED5"/>
      </a:accent4>
      <a:accent5>
        <a:srgbClr val="9DC9DB"/>
      </a:accent5>
      <a:accent6>
        <a:srgbClr val="EBF3F5"/>
      </a:accent6>
      <a:hlink>
        <a:srgbClr val="D11E00"/>
      </a:hlink>
      <a:folHlink>
        <a:srgbClr val="F6D2CC"/>
      </a:folHlink>
    </a:clrScheme>
    <a:fontScheme name="Garamond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F4007F0F-A115-4248-A818-C903A544D4A9}" vid="{629A61C5-AE69-374D-932B-FB5EDC5B5F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0</Words>
  <Application>Microsoft Macintosh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Garamond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João Coutinho</dc:creator>
  <cp:lastModifiedBy>João Coutinho</cp:lastModifiedBy>
  <cp:revision>1</cp:revision>
  <dcterms:created xsi:type="dcterms:W3CDTF">2026-06-11T17:08:58Z</dcterms:created>
  <dcterms:modified xsi:type="dcterms:W3CDTF">2026-06-11T17:21:29Z</dcterms:modified>
</cp:coreProperties>
</file>